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89750" cy="100218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7" d="100"/>
          <a:sy n="157" d="100"/>
        </p:scale>
        <p:origin x="3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idas Maidas" userId="c07bd37f5091ea47" providerId="LiveId" clId="{9867D0B4-5A72-4059-BC3E-6B55D0C04939}"/>
    <pc:docChg chg="delSld">
      <pc:chgData name="Vaidas Maidas" userId="c07bd37f5091ea47" providerId="LiveId" clId="{9867D0B4-5A72-4059-BC3E-6B55D0C04939}" dt="2020-04-24T12:20:08.435" v="0" actId="47"/>
      <pc:docMkLst>
        <pc:docMk/>
      </pc:docMkLst>
      <pc:sldChg chg="del">
        <pc:chgData name="Vaidas Maidas" userId="c07bd37f5091ea47" providerId="LiveId" clId="{9867D0B4-5A72-4059-BC3E-6B55D0C04939}" dt="2020-04-24T12:20:08.435" v="0" actId="47"/>
        <pc:sldMkLst>
          <pc:docMk/>
          <pc:sldMk cId="770946912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F510-38F8-4976-BAE9-4774E737DB5C}" type="datetimeFigureOut">
              <a:rPr lang="en-GB" smtClean="0"/>
              <a:t>24/04/2020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CCE0-B97C-4565-AB41-472E2AA59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529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F510-38F8-4976-BAE9-4774E737DB5C}" type="datetimeFigureOut">
              <a:rPr lang="en-GB" smtClean="0"/>
              <a:t>24/04/2020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CCE0-B97C-4565-AB41-472E2AA59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9914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F510-38F8-4976-BAE9-4774E737DB5C}" type="datetimeFigureOut">
              <a:rPr lang="en-GB" smtClean="0"/>
              <a:t>24/04/2020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CCE0-B97C-4565-AB41-472E2AA59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442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F510-38F8-4976-BAE9-4774E737DB5C}" type="datetimeFigureOut">
              <a:rPr lang="en-GB" smtClean="0"/>
              <a:t>24/04/2020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CCE0-B97C-4565-AB41-472E2AA59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632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F510-38F8-4976-BAE9-4774E737DB5C}" type="datetimeFigureOut">
              <a:rPr lang="en-GB" smtClean="0"/>
              <a:t>24/04/2020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CCE0-B97C-4565-AB41-472E2AA59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3840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F510-38F8-4976-BAE9-4774E737DB5C}" type="datetimeFigureOut">
              <a:rPr lang="en-GB" smtClean="0"/>
              <a:t>24/04/2020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CCE0-B97C-4565-AB41-472E2AA59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655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F510-38F8-4976-BAE9-4774E737DB5C}" type="datetimeFigureOut">
              <a:rPr lang="en-GB" smtClean="0"/>
              <a:t>24/04/2020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CCE0-B97C-4565-AB41-472E2AA59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8413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F510-38F8-4976-BAE9-4774E737DB5C}" type="datetimeFigureOut">
              <a:rPr lang="en-GB" smtClean="0"/>
              <a:t>24/04/2020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CCE0-B97C-4565-AB41-472E2AA59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868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F510-38F8-4976-BAE9-4774E737DB5C}" type="datetimeFigureOut">
              <a:rPr lang="en-GB" smtClean="0"/>
              <a:t>24/04/2020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CCE0-B97C-4565-AB41-472E2AA59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631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F510-38F8-4976-BAE9-4774E737DB5C}" type="datetimeFigureOut">
              <a:rPr lang="en-GB" smtClean="0"/>
              <a:t>24/04/2020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CCE0-B97C-4565-AB41-472E2AA59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557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AF510-38F8-4976-BAE9-4774E737DB5C}" type="datetimeFigureOut">
              <a:rPr lang="en-GB" smtClean="0"/>
              <a:t>24/04/2020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CCCE0-B97C-4565-AB41-472E2AA59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107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AF510-38F8-4976-BAE9-4774E737DB5C}" type="datetimeFigureOut">
              <a:rPr lang="en-GB" smtClean="0"/>
              <a:t>24/04/2020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CCCE0-B97C-4565-AB41-472E2AA59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412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717" y="794083"/>
            <a:ext cx="10672966" cy="494472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75771" y="67606"/>
            <a:ext cx="11538858" cy="11079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lt-LT" sz="6600" dirty="0"/>
              <a:t>GYNYBOS PARAMOS FONDAS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5771" y="4895628"/>
            <a:ext cx="11538858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lt-LT" sz="9600" dirty="0"/>
              <a:t>SAVANORIS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2895587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lt-LT" sz="6600" b="1" dirty="0">
                <a:solidFill>
                  <a:srgbClr val="FF0000"/>
                </a:solidFill>
              </a:rPr>
              <a:t>DRAUDŽIAMA</a:t>
            </a:r>
            <a:endParaRPr lang="en-GB" sz="6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lt-LT" sz="3600" dirty="0"/>
              <a:t>DIRBTI PASIREIŠKUS KARŠČIAVIMUI IR PERŠALIMO SIMTOMAMS</a:t>
            </a:r>
          </a:p>
          <a:p>
            <a:pPr marL="742950" indent="-742950">
              <a:buFont typeface="+mj-lt"/>
              <a:buAutoNum type="arabicPeriod"/>
            </a:pPr>
            <a:r>
              <a:rPr lang="lt-LT" sz="3600" dirty="0"/>
              <a:t>DIRBTI BE APSAUGINIŲ PRIEMONIŲ</a:t>
            </a:r>
          </a:p>
          <a:p>
            <a:pPr marL="742950" indent="-742950">
              <a:buFont typeface="+mj-lt"/>
              <a:buAutoNum type="arabicPeriod"/>
            </a:pPr>
            <a:r>
              <a:rPr lang="lt-LT" sz="3600" dirty="0"/>
              <a:t>ARTINTIS PRIE KITŲ ŽMONIŲ ARČIAU KAIP 2 m IR KONTAKTUOTI ILGIAU KAIP 15 min.</a:t>
            </a:r>
          </a:p>
          <a:p>
            <a:pPr marL="742950" indent="-742950">
              <a:buFont typeface="+mj-lt"/>
              <a:buAutoNum type="arabicPeriod"/>
            </a:pPr>
            <a:r>
              <a:rPr lang="lt-LT" sz="3600" dirty="0"/>
              <a:t>PRAŠYTIS, PATEKTI Į PRIVAČIŲ ASMENŲ GYVENAMĄSIAS PATALPAS</a:t>
            </a:r>
          </a:p>
          <a:p>
            <a:pPr marL="742950" indent="-742950">
              <a:buFont typeface="+mj-lt"/>
              <a:buAutoNum type="arabicPeriod"/>
            </a:pPr>
            <a:r>
              <a:rPr lang="lt-LT" sz="3600" dirty="0"/>
              <a:t>ATIDUOTI GAVĖJUI KROVINĮ JO NEDEZINFEKAVUS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4317769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43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DRAUDŽIAMA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Albertas</dc:creator>
  <cp:lastModifiedBy>Vaidas Maidas</cp:lastModifiedBy>
  <cp:revision>3</cp:revision>
  <cp:lastPrinted>2020-04-01T13:35:48Z</cp:lastPrinted>
  <dcterms:created xsi:type="dcterms:W3CDTF">2020-04-01T12:37:53Z</dcterms:created>
  <dcterms:modified xsi:type="dcterms:W3CDTF">2020-04-24T12:20:17Z</dcterms:modified>
</cp:coreProperties>
</file>